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64AB1E0-F372-4CB6-BBE6-9168B1FB6FAF}" type="datetimeFigureOut">
              <a:rPr lang="ru-RU" smtClean="0"/>
              <a:t>09.08.2012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4463BBD-199C-4355-85F7-20C806AC22C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34199" y="648199"/>
            <a:ext cx="6858000" cy="55615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49222" y="-172957"/>
            <a:ext cx="3342995" cy="493028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9027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7536" y="-558551"/>
            <a:ext cx="5270506" cy="777299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3540337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Горизонт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</cp:revision>
  <dcterms:created xsi:type="dcterms:W3CDTF">2012-08-08T20:40:52Z</dcterms:created>
  <dcterms:modified xsi:type="dcterms:W3CDTF">2012-08-08T20:48:34Z</dcterms:modified>
</cp:coreProperties>
</file>